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0014-148E-43E9-B3F2-F8C2E51A94D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F7888-EB59-4205-8445-44F7467E0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7888-EB59-4205-8445-44F7467E028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52D4-B986-4CED-A16A-D72C8D5902FC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4224-8670-4EEF-A8B3-6837DBC79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8784976" cy="280831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«Скажи наоборот»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24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25464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3044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188640"/>
            <a:ext cx="429398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7818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188640"/>
            <a:ext cx="428295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27132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60648"/>
            <a:ext cx="439248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41482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417646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2562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3204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4522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33022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40624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29210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052736"/>
            <a:ext cx="8075240" cy="2592288"/>
          </a:xfrm>
        </p:spPr>
        <p:txBody>
          <a:bodyPr>
            <a:noAutofit/>
          </a:bodyPr>
          <a:lstStyle/>
          <a:p>
            <a:r>
              <a:rPr lang="ru-RU" b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использовать в речи слова, противоположные по смыслу, активизировать мыслительную активность детей, развивать вербальную память, речевой слух; воспитывать интерес к речевым играм, культуру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72822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13386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26878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434989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26725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32048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2"/>
            <a:ext cx="4283521" cy="64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6954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36347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9940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47371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8536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2226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24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42798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</Words>
  <Application>Microsoft Office PowerPoint</Application>
  <PresentationFormat>Экран (4:3)</PresentationFormat>
  <Paragraphs>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Игра  «Скажи наоборот»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«Скажи наоборот»</dc:title>
  <dc:creator>none</dc:creator>
  <cp:lastModifiedBy>Емцева</cp:lastModifiedBy>
  <cp:revision>13</cp:revision>
  <dcterms:created xsi:type="dcterms:W3CDTF">2017-05-19T05:37:42Z</dcterms:created>
  <dcterms:modified xsi:type="dcterms:W3CDTF">2022-02-26T14:48:18Z</dcterms:modified>
</cp:coreProperties>
</file>